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594F26-51C4-4CBF-8AFA-1A12F0A7EECA}" v="5" dt="2023-06-19T06:11:17.1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as.Spycher" userId="7137d61d-a062-4918-9941-1d71a50e1533" providerId="ADAL" clId="{AD594F26-51C4-4CBF-8AFA-1A12F0A7EECA}"/>
    <pc:docChg chg="undo custSel addSld delSld modSld">
      <pc:chgData name="Elias.Spycher" userId="7137d61d-a062-4918-9941-1d71a50e1533" providerId="ADAL" clId="{AD594F26-51C4-4CBF-8AFA-1A12F0A7EECA}" dt="2023-06-19T06:13:09.187" v="460" actId="113"/>
      <pc:docMkLst>
        <pc:docMk/>
      </pc:docMkLst>
      <pc:sldChg chg="delSp modSp mod">
        <pc:chgData name="Elias.Spycher" userId="7137d61d-a062-4918-9941-1d71a50e1533" providerId="ADAL" clId="{AD594F26-51C4-4CBF-8AFA-1A12F0A7EECA}" dt="2023-06-19T06:13:09.187" v="460" actId="113"/>
        <pc:sldMkLst>
          <pc:docMk/>
          <pc:sldMk cId="1824833938" sldId="256"/>
        </pc:sldMkLst>
        <pc:spChg chg="mod">
          <ac:chgData name="Elias.Spycher" userId="7137d61d-a062-4918-9941-1d71a50e1533" providerId="ADAL" clId="{AD594F26-51C4-4CBF-8AFA-1A12F0A7EECA}" dt="2023-06-19T06:13:09.187" v="460" actId="113"/>
          <ac:spMkLst>
            <pc:docMk/>
            <pc:sldMk cId="1824833938" sldId="256"/>
            <ac:spMk id="2" creationId="{930B3895-24D5-4A66-BEA5-28DAB4EA8971}"/>
          </ac:spMkLst>
        </pc:spChg>
        <pc:spChg chg="del">
          <ac:chgData name="Elias.Spycher" userId="7137d61d-a062-4918-9941-1d71a50e1533" providerId="ADAL" clId="{AD594F26-51C4-4CBF-8AFA-1A12F0A7EECA}" dt="2023-06-19T05:28:32.521" v="0" actId="478"/>
          <ac:spMkLst>
            <pc:docMk/>
            <pc:sldMk cId="1824833938" sldId="256"/>
            <ac:spMk id="3" creationId="{AEB0E3AD-C706-4A86-8DEB-7518C8E376C3}"/>
          </ac:spMkLst>
        </pc:spChg>
      </pc:sldChg>
      <pc:sldChg chg="modSp new mod">
        <pc:chgData name="Elias.Spycher" userId="7137d61d-a062-4918-9941-1d71a50e1533" providerId="ADAL" clId="{AD594F26-51C4-4CBF-8AFA-1A12F0A7EECA}" dt="2023-06-19T05:41:26.655" v="156" actId="113"/>
        <pc:sldMkLst>
          <pc:docMk/>
          <pc:sldMk cId="2098407983" sldId="257"/>
        </pc:sldMkLst>
        <pc:spChg chg="mod">
          <ac:chgData name="Elias.Spycher" userId="7137d61d-a062-4918-9941-1d71a50e1533" providerId="ADAL" clId="{AD594F26-51C4-4CBF-8AFA-1A12F0A7EECA}" dt="2023-06-19T05:28:49.446" v="12" actId="20577"/>
          <ac:spMkLst>
            <pc:docMk/>
            <pc:sldMk cId="2098407983" sldId="257"/>
            <ac:spMk id="2" creationId="{348285DE-A3A1-4CCB-8CB3-A238EA19ED1C}"/>
          </ac:spMkLst>
        </pc:spChg>
        <pc:spChg chg="mod">
          <ac:chgData name="Elias.Spycher" userId="7137d61d-a062-4918-9941-1d71a50e1533" providerId="ADAL" clId="{AD594F26-51C4-4CBF-8AFA-1A12F0A7EECA}" dt="2023-06-19T05:41:26.655" v="156" actId="113"/>
          <ac:spMkLst>
            <pc:docMk/>
            <pc:sldMk cId="2098407983" sldId="257"/>
            <ac:spMk id="3" creationId="{AC9FC7CF-721E-4C8F-B91E-1BFF17AEB514}"/>
          </ac:spMkLst>
        </pc:spChg>
      </pc:sldChg>
      <pc:sldChg chg="modSp new mod">
        <pc:chgData name="Elias.Spycher" userId="7137d61d-a062-4918-9941-1d71a50e1533" providerId="ADAL" clId="{AD594F26-51C4-4CBF-8AFA-1A12F0A7EECA}" dt="2023-06-19T05:43:22.726" v="231" actId="20577"/>
        <pc:sldMkLst>
          <pc:docMk/>
          <pc:sldMk cId="2846654325" sldId="258"/>
        </pc:sldMkLst>
        <pc:spChg chg="mod">
          <ac:chgData name="Elias.Spycher" userId="7137d61d-a062-4918-9941-1d71a50e1533" providerId="ADAL" clId="{AD594F26-51C4-4CBF-8AFA-1A12F0A7EECA}" dt="2023-06-19T05:41:50.763" v="184" actId="20577"/>
          <ac:spMkLst>
            <pc:docMk/>
            <pc:sldMk cId="2846654325" sldId="258"/>
            <ac:spMk id="2" creationId="{21AF3B8B-B748-4FAD-8DDD-1FDC8EAFDD13}"/>
          </ac:spMkLst>
        </pc:spChg>
        <pc:spChg chg="mod">
          <ac:chgData name="Elias.Spycher" userId="7137d61d-a062-4918-9941-1d71a50e1533" providerId="ADAL" clId="{AD594F26-51C4-4CBF-8AFA-1A12F0A7EECA}" dt="2023-06-19T05:43:22.726" v="231" actId="20577"/>
          <ac:spMkLst>
            <pc:docMk/>
            <pc:sldMk cId="2846654325" sldId="258"/>
            <ac:spMk id="3" creationId="{5221833A-4C3F-415C-A811-2BB33F165A2B}"/>
          </ac:spMkLst>
        </pc:spChg>
      </pc:sldChg>
      <pc:sldChg chg="addSp delSp modSp new mod setBg">
        <pc:chgData name="Elias.Spycher" userId="7137d61d-a062-4918-9941-1d71a50e1533" providerId="ADAL" clId="{AD594F26-51C4-4CBF-8AFA-1A12F0A7EECA}" dt="2023-06-19T06:12:26.946" v="459" actId="20577"/>
        <pc:sldMkLst>
          <pc:docMk/>
          <pc:sldMk cId="1454879283" sldId="259"/>
        </pc:sldMkLst>
        <pc:spChg chg="mod">
          <ac:chgData name="Elias.Spycher" userId="7137d61d-a062-4918-9941-1d71a50e1533" providerId="ADAL" clId="{AD594F26-51C4-4CBF-8AFA-1A12F0A7EECA}" dt="2023-06-19T06:09:33.972" v="286" actId="26606"/>
          <ac:spMkLst>
            <pc:docMk/>
            <pc:sldMk cId="1454879283" sldId="259"/>
            <ac:spMk id="2" creationId="{DE182411-0440-46BC-A6C4-73DCA038EE15}"/>
          </ac:spMkLst>
        </pc:spChg>
        <pc:spChg chg="del">
          <ac:chgData name="Elias.Spycher" userId="7137d61d-a062-4918-9941-1d71a50e1533" providerId="ADAL" clId="{AD594F26-51C4-4CBF-8AFA-1A12F0A7EECA}" dt="2023-06-19T06:09:23.914" v="278" actId="931"/>
          <ac:spMkLst>
            <pc:docMk/>
            <pc:sldMk cId="1454879283" sldId="259"/>
            <ac:spMk id="3" creationId="{C3BC1B64-88CB-4931-B5CE-6B2A72BFD920}"/>
          </ac:spMkLst>
        </pc:spChg>
        <pc:spChg chg="add del mod">
          <ac:chgData name="Elias.Spycher" userId="7137d61d-a062-4918-9941-1d71a50e1533" providerId="ADAL" clId="{AD594F26-51C4-4CBF-8AFA-1A12F0A7EECA}" dt="2023-06-19T06:09:39.222" v="288" actId="478"/>
          <ac:spMkLst>
            <pc:docMk/>
            <pc:sldMk cId="1454879283" sldId="259"/>
            <ac:spMk id="11" creationId="{ACD98B56-D8E8-4C3D-B56B-E5B37082E9ED}"/>
          </ac:spMkLst>
        </pc:spChg>
        <pc:spChg chg="add del mod">
          <ac:chgData name="Elias.Spycher" userId="7137d61d-a062-4918-9941-1d71a50e1533" providerId="ADAL" clId="{AD594F26-51C4-4CBF-8AFA-1A12F0A7EECA}" dt="2023-06-19T06:09:53.656" v="292" actId="931"/>
          <ac:spMkLst>
            <pc:docMk/>
            <pc:sldMk cId="1454879283" sldId="259"/>
            <ac:spMk id="13" creationId="{DFCA918F-3514-4C37-8FF2-4401688FA818}"/>
          </ac:spMkLst>
        </pc:spChg>
        <pc:spChg chg="add del">
          <ac:chgData name="Elias.Spycher" userId="7137d61d-a062-4918-9941-1d71a50e1533" providerId="ADAL" clId="{AD594F26-51C4-4CBF-8AFA-1A12F0A7EECA}" dt="2023-06-19T06:09:33.972" v="286" actId="26606"/>
          <ac:spMkLst>
            <pc:docMk/>
            <pc:sldMk cId="1454879283" sldId="259"/>
            <ac:spMk id="14" creationId="{AC8EEB0F-BA72-49AC-956F-331B60FDE79E}"/>
          </ac:spMkLst>
        </pc:spChg>
        <pc:spChg chg="add del">
          <ac:chgData name="Elias.Spycher" userId="7137d61d-a062-4918-9941-1d71a50e1533" providerId="ADAL" clId="{AD594F26-51C4-4CBF-8AFA-1A12F0A7EECA}" dt="2023-06-19T06:09:33.972" v="286" actId="26606"/>
          <ac:spMkLst>
            <pc:docMk/>
            <pc:sldMk cId="1454879283" sldId="259"/>
            <ac:spMk id="16" creationId="{8CC700D5-9809-43F4-89D5-7DBBCB0DCC10}"/>
          </ac:spMkLst>
        </pc:spChg>
        <pc:spChg chg="add del">
          <ac:chgData name="Elias.Spycher" userId="7137d61d-a062-4918-9941-1d71a50e1533" providerId="ADAL" clId="{AD594F26-51C4-4CBF-8AFA-1A12F0A7EECA}" dt="2023-06-19T06:09:33.972" v="286" actId="26606"/>
          <ac:spMkLst>
            <pc:docMk/>
            <pc:sldMk cId="1454879283" sldId="259"/>
            <ac:spMk id="18" creationId="{C7163242-6303-46DC-BAC1-2A204F061321}"/>
          </ac:spMkLst>
        </pc:spChg>
        <pc:spChg chg="add del">
          <ac:chgData name="Elias.Spycher" userId="7137d61d-a062-4918-9941-1d71a50e1533" providerId="ADAL" clId="{AD594F26-51C4-4CBF-8AFA-1A12F0A7EECA}" dt="2023-06-19T06:09:33.972" v="286" actId="26606"/>
          <ac:spMkLst>
            <pc:docMk/>
            <pc:sldMk cId="1454879283" sldId="259"/>
            <ac:spMk id="20" creationId="{9A5160F0-6244-48E8-9E71-1F51EA90C9E2}"/>
          </ac:spMkLst>
        </pc:spChg>
        <pc:spChg chg="add del">
          <ac:chgData name="Elias.Spycher" userId="7137d61d-a062-4918-9941-1d71a50e1533" providerId="ADAL" clId="{AD594F26-51C4-4CBF-8AFA-1A12F0A7EECA}" dt="2023-06-19T06:09:33.972" v="286" actId="26606"/>
          <ac:spMkLst>
            <pc:docMk/>
            <pc:sldMk cId="1454879283" sldId="259"/>
            <ac:spMk id="22" creationId="{9BDFF5CA-602C-465F-8BC3-59C9963028BE}"/>
          </ac:spMkLst>
        </pc:spChg>
        <pc:spChg chg="add del">
          <ac:chgData name="Elias.Spycher" userId="7137d61d-a062-4918-9941-1d71a50e1533" providerId="ADAL" clId="{AD594F26-51C4-4CBF-8AFA-1A12F0A7EECA}" dt="2023-06-19T06:09:33.972" v="286" actId="26606"/>
          <ac:spMkLst>
            <pc:docMk/>
            <pc:sldMk cId="1454879283" sldId="259"/>
            <ac:spMk id="24" creationId="{D289228A-771B-48F6-B5DF-7A63EA32421C}"/>
          </ac:spMkLst>
        </pc:spChg>
        <pc:spChg chg="add del">
          <ac:chgData name="Elias.Spycher" userId="7137d61d-a062-4918-9941-1d71a50e1533" providerId="ADAL" clId="{AD594F26-51C4-4CBF-8AFA-1A12F0A7EECA}" dt="2023-06-19T06:09:33.972" v="286" actId="26606"/>
          <ac:spMkLst>
            <pc:docMk/>
            <pc:sldMk cId="1454879283" sldId="259"/>
            <ac:spMk id="26" creationId="{31D5EF21-94C4-481A-BD01-3D29FB305BD9}"/>
          </ac:spMkLst>
        </pc:spChg>
        <pc:spChg chg="add del">
          <ac:chgData name="Elias.Spycher" userId="7137d61d-a062-4918-9941-1d71a50e1533" providerId="ADAL" clId="{AD594F26-51C4-4CBF-8AFA-1A12F0A7EECA}" dt="2023-06-19T06:09:33.972" v="286" actId="26606"/>
          <ac:spMkLst>
            <pc:docMk/>
            <pc:sldMk cId="1454879283" sldId="259"/>
            <ac:spMk id="28" creationId="{805C4C40-D70E-4C4F-B228-98A0A6132603}"/>
          </ac:spMkLst>
        </pc:spChg>
        <pc:spChg chg="add del">
          <ac:chgData name="Elias.Spycher" userId="7137d61d-a062-4918-9941-1d71a50e1533" providerId="ADAL" clId="{AD594F26-51C4-4CBF-8AFA-1A12F0A7EECA}" dt="2023-06-19T06:11:11.618" v="316" actId="22"/>
          <ac:spMkLst>
            <pc:docMk/>
            <pc:sldMk cId="1454879283" sldId="259"/>
            <ac:spMk id="29" creationId="{96E825CF-796A-42F2-84EC-F0FAE9B06DDB}"/>
          </ac:spMkLst>
        </pc:spChg>
        <pc:spChg chg="add mod">
          <ac:chgData name="Elias.Spycher" userId="7137d61d-a062-4918-9941-1d71a50e1533" providerId="ADAL" clId="{AD594F26-51C4-4CBF-8AFA-1A12F0A7EECA}" dt="2023-06-19T06:12:26.946" v="459" actId="20577"/>
          <ac:spMkLst>
            <pc:docMk/>
            <pc:sldMk cId="1454879283" sldId="259"/>
            <ac:spMk id="31" creationId="{A61BDB40-5F7C-48B4-85DB-0F2056611321}"/>
          </ac:spMkLst>
        </pc:spChg>
        <pc:picChg chg="add del mod ord">
          <ac:chgData name="Elias.Spycher" userId="7137d61d-a062-4918-9941-1d71a50e1533" providerId="ADAL" clId="{AD594F26-51C4-4CBF-8AFA-1A12F0A7EECA}" dt="2023-06-19T06:09:46.199" v="291" actId="478"/>
          <ac:picMkLst>
            <pc:docMk/>
            <pc:sldMk cId="1454879283" sldId="259"/>
            <ac:picMk id="5" creationId="{AA184F40-0A2C-4CDC-8820-FB72A3BEED4C}"/>
          </ac:picMkLst>
        </pc:picChg>
        <pc:picChg chg="add del mod">
          <ac:chgData name="Elias.Spycher" userId="7137d61d-a062-4918-9941-1d71a50e1533" providerId="ADAL" clId="{AD594F26-51C4-4CBF-8AFA-1A12F0A7EECA}" dt="2023-06-19T06:09:46.199" v="291" actId="478"/>
          <ac:picMkLst>
            <pc:docMk/>
            <pc:sldMk cId="1454879283" sldId="259"/>
            <ac:picMk id="7" creationId="{00AA215F-1027-407B-BF0F-FD04EE9167DB}"/>
          </ac:picMkLst>
        </pc:picChg>
        <pc:picChg chg="add del mod ord">
          <ac:chgData name="Elias.Spycher" userId="7137d61d-a062-4918-9941-1d71a50e1533" providerId="ADAL" clId="{AD594F26-51C4-4CBF-8AFA-1A12F0A7EECA}" dt="2023-06-19T06:09:46.199" v="291" actId="478"/>
          <ac:picMkLst>
            <pc:docMk/>
            <pc:sldMk cId="1454879283" sldId="259"/>
            <ac:picMk id="9" creationId="{6CC1405A-0951-423F-BA7C-A5375E6B572A}"/>
          </ac:picMkLst>
        </pc:picChg>
        <pc:picChg chg="add del mod">
          <ac:chgData name="Elias.Spycher" userId="7137d61d-a062-4918-9941-1d71a50e1533" providerId="ADAL" clId="{AD594F26-51C4-4CBF-8AFA-1A12F0A7EECA}" dt="2023-06-19T06:11:24.721" v="321" actId="478"/>
          <ac:picMkLst>
            <pc:docMk/>
            <pc:sldMk cId="1454879283" sldId="259"/>
            <ac:picMk id="17" creationId="{6E1E194E-901E-4859-8788-7BC4EA893961}"/>
          </ac:picMkLst>
        </pc:picChg>
        <pc:picChg chg="add del mod">
          <ac:chgData name="Elias.Spycher" userId="7137d61d-a062-4918-9941-1d71a50e1533" providerId="ADAL" clId="{AD594F26-51C4-4CBF-8AFA-1A12F0A7EECA}" dt="2023-06-19T06:11:23.127" v="320" actId="478"/>
          <ac:picMkLst>
            <pc:docMk/>
            <pc:sldMk cId="1454879283" sldId="259"/>
            <ac:picMk id="21" creationId="{9898FB32-67BB-4110-A677-7B22142585CF}"/>
          </ac:picMkLst>
        </pc:picChg>
        <pc:picChg chg="add del mod">
          <ac:chgData name="Elias.Spycher" userId="7137d61d-a062-4918-9941-1d71a50e1533" providerId="ADAL" clId="{AD594F26-51C4-4CBF-8AFA-1A12F0A7EECA}" dt="2023-06-19T06:11:21.856" v="319" actId="478"/>
          <ac:picMkLst>
            <pc:docMk/>
            <pc:sldMk cId="1454879283" sldId="259"/>
            <ac:picMk id="25" creationId="{580C1B7C-F9F1-4352-AF18-19B3462891B4}"/>
          </ac:picMkLst>
        </pc:picChg>
      </pc:sldChg>
      <pc:sldChg chg="new del">
        <pc:chgData name="Elias.Spycher" userId="7137d61d-a062-4918-9941-1d71a50e1533" providerId="ADAL" clId="{AD594F26-51C4-4CBF-8AFA-1A12F0A7EECA}" dt="2023-06-19T06:11:19.111" v="318" actId="47"/>
        <pc:sldMkLst>
          <pc:docMk/>
          <pc:sldMk cId="42916234" sldId="260"/>
        </pc:sldMkLst>
      </pc:sldChg>
      <pc:sldChg chg="add">
        <pc:chgData name="Elias.Spycher" userId="7137d61d-a062-4918-9941-1d71a50e1533" providerId="ADAL" clId="{AD594F26-51C4-4CBF-8AFA-1A12F0A7EECA}" dt="2023-06-19T06:11:17.178" v="317"/>
        <pc:sldMkLst>
          <pc:docMk/>
          <pc:sldMk cId="2708161311" sldId="26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99398-FE51-4816-8EE7-C18AA4D5D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05324C-6881-4BB8-A3E7-E75C38491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D630FA-07DE-445B-8F51-F5A06AFF2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9D73-4F9E-4678-9894-200AAFB93DB0}" type="datetimeFigureOut">
              <a:rPr lang="de-CH" smtClean="0"/>
              <a:t>19.06.2023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9C3BCA-5440-412C-A52D-2371069EE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C4B9E6-DB6C-407A-84DF-C48D1AE93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6BD82-95BA-4915-98BE-DEFDD0DFBAD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7167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F69F2C-2C9E-41C9-9C50-398CD09A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A8F2C20-8ACE-4799-8EDA-6FDA9CE43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BC9A6D-FFC5-4C40-AB2A-A26A68D03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9D73-4F9E-4678-9894-200AAFB93DB0}" type="datetimeFigureOut">
              <a:rPr lang="de-CH" smtClean="0"/>
              <a:t>19.06.2023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D1DDDB-A614-46D6-B9C9-C8A786236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190A16-F593-43CA-B7E9-EE8E790FF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6BD82-95BA-4915-98BE-DEFDD0DFBAD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4378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122200B-ACD1-4B45-88A6-19738908F5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18A48E1-DBA2-4836-8486-D4DFCA8973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4D72EA-F765-4D62-94CF-59C08E701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9D73-4F9E-4678-9894-200AAFB93DB0}" type="datetimeFigureOut">
              <a:rPr lang="de-CH" smtClean="0"/>
              <a:t>19.06.2023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F2063B-9A39-4441-B0FB-E5523CC32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29785F-AFCF-42A8-B142-8D4DF0769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6BD82-95BA-4915-98BE-DEFDD0DFBAD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03890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401DCB-9A95-42E0-80A7-7712A80E1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4E69E-36F8-4BFF-8389-24E524EEE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4CADFF-EBA6-46B6-8FC2-7A30901F4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9D73-4F9E-4678-9894-200AAFB93DB0}" type="datetimeFigureOut">
              <a:rPr lang="de-CH" smtClean="0"/>
              <a:t>19.06.2023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44E44-B1CA-4FB1-89A5-56E1D6D2B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1625E4-A7B3-4144-8323-FAB12D1D8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6BD82-95BA-4915-98BE-DEFDD0DFBAD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6707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67C6BD-8794-4A93-87DF-AD6FA8B1D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D54A4E-7EB0-484D-BEDB-52C1C86E6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F220E4-8BAF-4E75-BB04-B23382E1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9D73-4F9E-4678-9894-200AAFB93DB0}" type="datetimeFigureOut">
              <a:rPr lang="de-CH" smtClean="0"/>
              <a:t>19.06.2023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F2B536-4E1A-4073-B97C-4C68C9CB0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987DF2-7A62-438B-B2A4-E7C91FBCA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6BD82-95BA-4915-98BE-DEFDD0DFBAD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2251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6E7B9-9289-4A26-BD0D-1EB5375E8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3D5219-3724-4097-A8C9-6493099A84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645A85-3AB0-43CE-B040-4ACF2F2B75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69F9E0-B2CC-4B6A-A202-4617DD8E2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9D73-4F9E-4678-9894-200AAFB93DB0}" type="datetimeFigureOut">
              <a:rPr lang="de-CH" smtClean="0"/>
              <a:t>19.06.2023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6D7DAF8-8C74-43DD-B6F2-4CC1A7E90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2865FC-A9B2-4BFE-8B7E-38FD9B33C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6BD82-95BA-4915-98BE-DEFDD0DFBAD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9489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552A81-8622-4C08-83E5-602663CD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7CC4D5-FF9B-4A4E-B4AE-F3AF9E0BF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BF52C1F-A013-4077-A43A-89FB36BF9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796B5DD-A035-49F2-BA71-B0B4F83591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37792DA-14C2-444D-B85D-CDB37021B6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4B062CC-6A64-49C4-802D-819C9D60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9D73-4F9E-4678-9894-200AAFB93DB0}" type="datetimeFigureOut">
              <a:rPr lang="de-CH" smtClean="0"/>
              <a:t>19.06.2023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A0C82A4-C495-45A9-8FEB-33A929168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AFD5DD0-DFE9-472C-8EFC-6C2EC702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6BD82-95BA-4915-98BE-DEFDD0DFBAD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5028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00ACD0-2F34-4B74-9E91-440BB2C7B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99595DC-DC91-4EE0-BC13-5F2A54A14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9D73-4F9E-4678-9894-200AAFB93DB0}" type="datetimeFigureOut">
              <a:rPr lang="de-CH" smtClean="0"/>
              <a:t>19.06.2023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B4D3A4-3820-4F20-9DA2-943ECC679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9F4FA0-4674-40BD-A76F-3D4CBD80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6BD82-95BA-4915-98BE-DEFDD0DFBAD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1722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24834E-1BB9-4ACA-94AA-CF8869A45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9D73-4F9E-4678-9894-200AAFB93DB0}" type="datetimeFigureOut">
              <a:rPr lang="de-CH" smtClean="0"/>
              <a:t>19.06.2023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E524F23-BC7F-4823-A675-93F5B3304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01A577-6057-4EF4-BD34-8A721AED6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6BD82-95BA-4915-98BE-DEFDD0DFBAD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3304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7B590-F28D-481F-AE4E-4C0E4A147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6886A4-C140-47A1-B19B-951FB6F1C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6EA4246-5CA8-4CAD-B448-3A398F102D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14375FD-A17D-47A6-8617-B8AB263B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9D73-4F9E-4678-9894-200AAFB93DB0}" type="datetimeFigureOut">
              <a:rPr lang="de-CH" smtClean="0"/>
              <a:t>19.06.2023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DE1CD1F-6C74-4A7F-8403-F26E8808C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66FC9E4-6037-4DCC-BB4C-4098A404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6BD82-95BA-4915-98BE-DEFDD0DFBAD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7382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C36B78-5F37-49C7-8FCF-E6607B0D7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30A54F6-4C06-433B-BE3A-FA90A887ED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9C46946-DA71-470F-A4EE-EEEE94310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EBEB1E4-1945-491B-A817-341A7FB6C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9D73-4F9E-4678-9894-200AAFB93DB0}" type="datetimeFigureOut">
              <a:rPr lang="de-CH" smtClean="0"/>
              <a:t>19.06.2023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226BF7-947F-4E0C-8E13-E1D75A3C9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0169ED-3381-4769-822E-3C60E97B5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6BD82-95BA-4915-98BE-DEFDD0DFBAD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097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6BEEB9B-2DF6-4DCC-A15E-A1A05407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1F149C-843E-43EB-8CA6-74656A24C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A3E009-30F9-440F-B07B-09A474340F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D9D73-4F9E-4678-9894-200AAFB93DB0}" type="datetimeFigureOut">
              <a:rPr lang="de-CH" smtClean="0"/>
              <a:t>19.06.2023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B3E082-F2C0-44E3-9E74-EF5C257C1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04CA23-6563-4BCE-B7BC-70C0D0B62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6BD82-95BA-4915-98BE-DEFDD0DFBAD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513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B3895-24D5-4A66-BEA5-28DAB4EA8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45635"/>
            <a:ext cx="9144000" cy="1164328"/>
          </a:xfrm>
        </p:spPr>
        <p:txBody>
          <a:bodyPr/>
          <a:lstStyle/>
          <a:p>
            <a:r>
              <a:rPr lang="de-DE" b="1" dirty="0"/>
              <a:t>Slider mit Horizontal Scrolling</a:t>
            </a: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1824833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8285DE-A3A1-4CCB-8CB3-A238EA19E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Sliders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9FC7CF-721E-4C8F-B91E-1BFF17AEB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Objekte auf Achsen verschieben und bewegen</a:t>
            </a:r>
          </a:p>
          <a:p>
            <a:r>
              <a:rPr lang="de-DE" dirty="0"/>
              <a:t>Regler für Optionen mit Werten</a:t>
            </a:r>
          </a:p>
          <a:p>
            <a:r>
              <a:rPr lang="de-DE" b="1" dirty="0" err="1"/>
              <a:t>Bildkarousel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98407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AF3B8B-B748-4FAD-8DDD-1FDC8EAFD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Horizontal Scrolling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21833A-4C3F-415C-A811-2BB33F165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Objekte auf der x-Achse verschieben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46654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182411-0440-46BC-A6C4-73DCA038E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 unserer Webseite</a:t>
            </a:r>
            <a:endParaRPr lang="de-CH" dirty="0"/>
          </a:p>
        </p:txBody>
      </p:sp>
      <p:sp>
        <p:nvSpPr>
          <p:cNvPr id="31" name="Inhaltsplatzhalter 30">
            <a:extLst>
              <a:ext uri="{FF2B5EF4-FFF2-40B4-BE49-F238E27FC236}">
                <a16:creationId xmlns:a16="http://schemas.microsoft.com/office/drawing/2014/main" id="{A61BDB40-5F7C-48B4-85DB-0F2056611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Testseite über Minecraft</a:t>
            </a:r>
          </a:p>
          <a:p>
            <a:r>
              <a:rPr lang="de-DE" dirty="0" err="1"/>
              <a:t>Karousel</a:t>
            </a:r>
            <a:r>
              <a:rPr lang="de-DE" dirty="0"/>
              <a:t> mit Bildern um Überblick zu verschaffen.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4879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182411-0440-46BC-A6C4-73DCA038E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 unserer Webseite</a:t>
            </a:r>
            <a:endParaRPr lang="de-CH" dirty="0"/>
          </a:p>
        </p:txBody>
      </p:sp>
      <p:pic>
        <p:nvPicPr>
          <p:cNvPr id="17" name="Inhaltsplatzhalter 16" descr="Ein Bild, das Screenshot, PC-Spiel, Digitales Compositing, Spielesoftware enthält.&#10;&#10;Automatisch generierte Beschreibung">
            <a:extLst>
              <a:ext uri="{FF2B5EF4-FFF2-40B4-BE49-F238E27FC236}">
                <a16:creationId xmlns:a16="http://schemas.microsoft.com/office/drawing/2014/main" id="{6E1E194E-901E-4859-8788-7BC4EA893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333" y="1425714"/>
            <a:ext cx="4343401" cy="2443163"/>
          </a:xfrm>
        </p:spPr>
      </p:pic>
      <p:pic>
        <p:nvPicPr>
          <p:cNvPr id="21" name="Grafik 20" descr="Ein Bild, das Himmel, Pflanze, Screenshot, PC-Spiel enthält.&#10;&#10;Automatisch generierte Beschreibung">
            <a:extLst>
              <a:ext uri="{FF2B5EF4-FFF2-40B4-BE49-F238E27FC236}">
                <a16:creationId xmlns:a16="http://schemas.microsoft.com/office/drawing/2014/main" id="{9898FB32-67BB-4110-A677-7B2214258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4049712"/>
            <a:ext cx="4343400" cy="2443163"/>
          </a:xfrm>
          <a:prstGeom prst="rect">
            <a:avLst/>
          </a:prstGeom>
        </p:spPr>
      </p:pic>
      <p:pic>
        <p:nvPicPr>
          <p:cNvPr id="25" name="Grafik 24" descr="Ein Bild, das Baum, Haus, Maßstabsmodell, Strategievideospiel enthält.&#10;&#10;Automatisch generierte Beschreibung">
            <a:extLst>
              <a:ext uri="{FF2B5EF4-FFF2-40B4-BE49-F238E27FC236}">
                <a16:creationId xmlns:a16="http://schemas.microsoft.com/office/drawing/2014/main" id="{580C1B7C-F9F1-4352-AF18-19B3462891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3" y="1442219"/>
            <a:ext cx="4343401" cy="24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61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</Words>
  <Application>Microsoft Office PowerPoint</Application>
  <PresentationFormat>Breitbild</PresentationFormat>
  <Paragraphs>11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Slider mit Horizontal Scrolling</vt:lpstr>
      <vt:lpstr>Sliders</vt:lpstr>
      <vt:lpstr>Horizontal Scrolling</vt:lpstr>
      <vt:lpstr>Auf unserer Webseite</vt:lpstr>
      <vt:lpstr>Auf unserer Webseite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Slider mit Horizontal Scrolling</dc:title>
  <dc:creator>Elias Spycher</dc:creator>
  <cp:lastModifiedBy>Elias.Spycher</cp:lastModifiedBy>
  <cp:revision>1</cp:revision>
  <dcterms:created xsi:type="dcterms:W3CDTF">2023-06-19T05:26:44Z</dcterms:created>
  <dcterms:modified xsi:type="dcterms:W3CDTF">2023-06-19T06:13:17Z</dcterms:modified>
</cp:coreProperties>
</file>